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D5FF"/>
    <a:srgbClr val="FF9933"/>
    <a:srgbClr val="600000"/>
    <a:srgbClr val="719DFF"/>
    <a:srgbClr val="81BDFF"/>
    <a:srgbClr val="9EFF29"/>
    <a:srgbClr val="003635"/>
    <a:srgbClr val="00217E"/>
    <a:srgbClr val="FF8225"/>
    <a:srgbClr val="FF25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9" d="100"/>
          <a:sy n="129" d="100"/>
        </p:scale>
        <p:origin x="-384" y="-59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9546" y="3141406"/>
            <a:ext cx="7934628" cy="1032386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r>
              <a:rPr lang="en-US" dirty="0" smtClean="0"/>
              <a:t>Master </a:t>
            </a:r>
            <a:r>
              <a:rPr lang="en-US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6914" y="4177483"/>
            <a:ext cx="7934634" cy="678426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rgbClr val="5DD5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</a:t>
            </a:r>
            <a:r>
              <a:rPr lang="en-US" dirty="0" smtClean="0"/>
              <a:t>Master </a:t>
            </a:r>
            <a:r>
              <a:rPr lang="en-US" dirty="0"/>
              <a:t>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xmlns="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4067" y="718409"/>
            <a:ext cx="8259098" cy="763526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1446" y="1482213"/>
            <a:ext cx="8229600" cy="3266768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0038" y="436033"/>
            <a:ext cx="6318884" cy="72534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B0F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6612" y="1209366"/>
            <a:ext cx="6290188" cy="3508626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441" y="979565"/>
            <a:ext cx="8093365" cy="763525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788252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260649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788252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260649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8141" y="3023419"/>
            <a:ext cx="7669161" cy="1260986"/>
          </a:xfrm>
        </p:spPr>
        <p:txBody>
          <a:bodyPr>
            <a:normAutofit/>
          </a:bodyPr>
          <a:lstStyle/>
          <a:p>
            <a:r>
              <a:rPr lang="en-US" dirty="0"/>
              <a:t>Click to edit </a:t>
            </a:r>
            <a:r>
              <a:rPr lang="en-US" dirty="0" smtClean="0"/>
              <a:t>Master </a:t>
            </a:r>
            <a:r>
              <a:rPr lang="en-US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9639" y="4203284"/>
            <a:ext cx="7690289" cy="730043"/>
          </a:xfrm>
        </p:spPr>
        <p:txBody>
          <a:bodyPr/>
          <a:lstStyle/>
          <a:p>
            <a:r>
              <a:rPr lang="en-US" dirty="0"/>
              <a:t>FPPT.com</a:t>
            </a: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Effective Presentations</a:t>
            </a:r>
          </a:p>
          <a:p>
            <a:r>
              <a:rPr lang="en-US" dirty="0"/>
              <a:t>Using Awesome Backgrounds</a:t>
            </a:r>
          </a:p>
          <a:p>
            <a:r>
              <a:rPr lang="en-US" dirty="0"/>
              <a:t>Engage your Audience</a:t>
            </a:r>
          </a:p>
          <a:p>
            <a:r>
              <a:rPr lang="en-US" dirty="0"/>
              <a:t>Capture Audience Attention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Effective Presentations</a:t>
            </a:r>
          </a:p>
          <a:p>
            <a:r>
              <a:rPr lang="en-US" dirty="0"/>
              <a:t>Using Awesome Backgrounds</a:t>
            </a:r>
          </a:p>
          <a:p>
            <a:r>
              <a:rPr lang="en-US" dirty="0"/>
              <a:t>Engage your Audience</a:t>
            </a:r>
          </a:p>
          <a:p>
            <a:r>
              <a:rPr lang="en-US" dirty="0"/>
              <a:t>Capture Audience Attention</a:t>
            </a:r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Slide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Product B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websites\free-power-point-templates\2012\logo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</Words>
  <Application>Microsoft Office PowerPoint</Application>
  <PresentationFormat>On-screen Show (16:9)</PresentationFormat>
  <Paragraphs>22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2017-08-01T15:40:51Z</dcterms:created>
  <dcterms:modified xsi:type="dcterms:W3CDTF">2019-01-10T06:19:45Z</dcterms:modified>
</cp:coreProperties>
</file>