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  <a:srgbClr val="FF9933"/>
    <a:srgbClr val="600000"/>
    <a:srgbClr val="719DFF"/>
    <a:srgbClr val="81BDFF"/>
    <a:srgbClr val="9EFF29"/>
    <a:srgbClr val="003635"/>
    <a:srgbClr val="00217E"/>
    <a:srgbClr val="FF8225"/>
    <a:srgbClr val="FF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84" y="-5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546" y="3141406"/>
            <a:ext cx="7934628" cy="103238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914" y="4177483"/>
            <a:ext cx="7934634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5DD5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67" y="718409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6" y="1482213"/>
            <a:ext cx="8229600" cy="326676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038" y="436033"/>
            <a:ext cx="631888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612" y="1209366"/>
            <a:ext cx="6290188" cy="350862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441" y="979565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788252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60649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88252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0649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8141" y="3023419"/>
            <a:ext cx="7669161" cy="1260986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9639" y="4203284"/>
            <a:ext cx="7690289" cy="730043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2019-01-10T06:19:45Z</dcterms:modified>
</cp:coreProperties>
</file>