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D5FF"/>
    <a:srgbClr val="FF9933"/>
    <a:srgbClr val="600000"/>
    <a:srgbClr val="719DFF"/>
    <a:srgbClr val="81BDFF"/>
    <a:srgbClr val="9EFF29"/>
    <a:srgbClr val="003635"/>
    <a:srgbClr val="00217E"/>
    <a:srgbClr val="FF8225"/>
    <a:srgbClr val="FF25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9" d="100"/>
          <a:sy n="129" d="100"/>
        </p:scale>
        <p:origin x="-384" y="-5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9546" y="3141406"/>
            <a:ext cx="7934628" cy="1032386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6914" y="4177483"/>
            <a:ext cx="7934634" cy="678426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5DD5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067" y="718409"/>
            <a:ext cx="8259098" cy="763526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482213"/>
            <a:ext cx="8229600" cy="326676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038" y="436033"/>
            <a:ext cx="6318884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6612" y="1209366"/>
            <a:ext cx="6290188" cy="350862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441" y="979565"/>
            <a:ext cx="8093365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788252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260649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788252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60649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8141" y="3023419"/>
            <a:ext cx="7669161" cy="1260986"/>
          </a:xfrm>
        </p:spPr>
        <p:txBody>
          <a:bodyPr>
            <a:normAutofit/>
          </a:bodyPr>
          <a:lstStyle/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9639" y="4203284"/>
            <a:ext cx="7690289" cy="730043"/>
          </a:xfrm>
        </p:spPr>
        <p:txBody>
          <a:bodyPr/>
          <a:lstStyle/>
          <a:p>
            <a:r>
              <a:rPr lang="en-US" dirty="0"/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2019-01-10T06:19:45Z</dcterms:modified>
</cp:coreProperties>
</file>